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52" y="2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532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068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630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485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959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725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7086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925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54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28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287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58723-426D-4DE0-B41C-45E5AD0F1319}" type="datetimeFigureOut">
              <a:rPr lang="zh-CN" altLang="en-US" smtClean="0"/>
              <a:t>2019/6/12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A87BC-25D7-42C2-8D42-DE59C4903C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540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half" idx="2"/>
          </p:nvPr>
        </p:nvSpPr>
        <p:spPr>
          <a:xfrm>
            <a:off x="6324600" y="4491038"/>
            <a:ext cx="5181600" cy="990600"/>
          </a:xfrm>
        </p:spPr>
        <p:txBody>
          <a:bodyPr/>
          <a:lstStyle/>
          <a:p>
            <a:r>
              <a:rPr lang="zh-CN" altLang="en-US" dirty="0" smtClean="0"/>
              <a:t>母版中设置正文字号</a:t>
            </a:r>
            <a:r>
              <a:rPr lang="en-US" altLang="zh-CN" dirty="0" smtClean="0"/>
              <a:t>28</a:t>
            </a:r>
            <a:r>
              <a:rPr lang="zh-CN" altLang="en-US" dirty="0" smtClean="0"/>
              <a:t>号并退出母版检查效果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p99pptl第1题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书签 1" time="10131.438"/>
                    <p14:bmk name="书签 2" time="16340.2067"/>
                    <p14:bmk name="书签 3" time="22174.1388"/>
                    <p14:bmk name="书签 4" time="26928.5366"/>
                    <p14:bmk name="书签 5" time="31882.6898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1" y="1825625"/>
            <a:ext cx="5181600" cy="4184073"/>
          </a:xfrm>
          <a:prstGeom prst="rect">
            <a:avLst/>
          </a:prstGeom>
          <a:ln w="76200">
            <a:solidFill>
              <a:schemeClr val="accent1"/>
            </a:solidFill>
          </a:ln>
        </p:spPr>
      </p:pic>
      <p:sp>
        <p:nvSpPr>
          <p:cNvPr id="9" name="内容占位符 7"/>
          <p:cNvSpPr txBox="1">
            <a:spLocks/>
          </p:cNvSpPr>
          <p:nvPr/>
        </p:nvSpPr>
        <p:spPr>
          <a:xfrm>
            <a:off x="6324600" y="1978025"/>
            <a:ext cx="5181600" cy="603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设计菜单下选择主题“角度”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</p:txBody>
      </p:sp>
      <p:sp>
        <p:nvSpPr>
          <p:cNvPr id="10" name="内容占位符 7"/>
          <p:cNvSpPr txBox="1">
            <a:spLocks/>
          </p:cNvSpPr>
          <p:nvPr/>
        </p:nvSpPr>
        <p:spPr>
          <a:xfrm>
            <a:off x="6324600" y="3287244"/>
            <a:ext cx="5181600" cy="5697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进入母版设置字体</a:t>
            </a:r>
            <a:endParaRPr lang="en-US" altLang="zh-CN" dirty="0" smtClean="0"/>
          </a:p>
        </p:txBody>
      </p:sp>
      <p:sp>
        <p:nvSpPr>
          <p:cNvPr id="11" name="内容占位符 7"/>
          <p:cNvSpPr txBox="1">
            <a:spLocks/>
          </p:cNvSpPr>
          <p:nvPr/>
        </p:nvSpPr>
        <p:spPr>
          <a:xfrm>
            <a:off x="6324600" y="3903988"/>
            <a:ext cx="5181600" cy="540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母版中设置标题文字</a:t>
            </a:r>
            <a:r>
              <a:rPr lang="en-US" altLang="zh-CN" dirty="0" smtClean="0"/>
              <a:t>32</a:t>
            </a:r>
            <a:r>
              <a:rPr lang="zh-CN" altLang="en-US" dirty="0" smtClean="0"/>
              <a:t>号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12" name="内容占位符 7"/>
          <p:cNvSpPr txBox="1">
            <a:spLocks/>
          </p:cNvSpPr>
          <p:nvPr/>
        </p:nvSpPr>
        <p:spPr>
          <a:xfrm>
            <a:off x="6324600" y="2628233"/>
            <a:ext cx="5181600" cy="612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设置配色方案为颜色“凸显”</a:t>
            </a:r>
          </a:p>
          <a:p>
            <a:pPr marL="0" indent="0">
              <a:buNone/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557030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1917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0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1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  <p:seq concurrent="1" nextAc="seek">
                  <p:cTn id="12" restart="whenNotActive" fill="hold" evtFilter="cancelBubble" nodeType="interactiveSeq">
                    <p:stCondLst>
                      <p:cond evt="onMediaBookmark" delay="0">
                        <p:tgtEl>
                          <p14:bmkTgt spid="4" bmkName="书签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" fill="hold">
                          <p:stCondLst>
                            <p:cond delay="0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书签 1"/>
                      </p:tgtEl>
                    </p:cond>
                  </p:nextCondLst>
                </p:seq>
                <p:seq concurrent="1" nextAc="seek">
                  <p:cTn id="17" restart="whenNotActive" fill="hold" evtFilter="cancelBubble" nodeType="interactiveSeq">
                    <p:stCondLst>
                      <p:cond evt="onMediaBookmark" delay="0">
                        <p:tgtEl>
                          <p14:bmkTgt spid="4" bmkName="书签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8" fill="hold">
                          <p:stCondLst>
                            <p:cond delay="0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书签 2"/>
                      </p:tgtEl>
                    </p:cond>
                  </p:nextCondLst>
                </p:seq>
                <p:seq concurrent="1" nextAc="seek">
                  <p:cTn id="22" restart="whenNotActive" fill="hold" evtFilter="cancelBubble" nodeType="interactiveSeq">
                    <p:stCondLst>
                      <p:cond evt="onMediaBookmark" delay="0">
                        <p:tgtEl>
                          <p14:bmkTgt spid="4" bmkName="书签 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3" fill="hold">
                          <p:stCondLst>
                            <p:cond delay="0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书签 3"/>
                      </p:tgtEl>
                    </p:cond>
                  </p:nextCondLst>
                </p:seq>
                <p:seq concurrent="1" nextAc="seek">
                  <p:cTn id="27" restart="whenNotActive" fill="hold" evtFilter="cancelBubble" nodeType="interactiveSeq">
                    <p:stCondLst>
                      <p:cond evt="onMediaBookmark" delay="0">
                        <p:tgtEl>
                          <p14:bmkTgt spid="4" bmkName="书签 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8" fill="hold">
                          <p:stCondLst>
                            <p:cond delay="0"/>
                          </p:stCondLst>
                          <p:childTnLst>
                            <p:par>
                              <p:cTn id="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书签 4"/>
                      </p:tgtEl>
                    </p:cond>
                  </p:nextCondLst>
                </p:seq>
                <p:seq concurrent="1" nextAc="seek">
                  <p:cTn id="32" restart="whenNotActive" fill="hold" evtFilter="cancelBubble" nodeType="interactiveSeq">
                    <p:stCondLst>
                      <p:cond evt="onMediaBookmark" delay="0">
                        <p:tgtEl>
                          <p14:bmkTgt spid="4" bmkName="书签 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" fill="hold">
                          <p:stCondLst>
                            <p:cond delay="0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4" bmkName="书签 5"/>
                      </p:tgtEl>
                    </p:cond>
                  </p:nextCondLst>
                </p:seq>
              </p:childTnLst>
            </p:cTn>
          </p:par>
        </p:tnLst>
        <p:bldLst>
          <p:bldP spid="8" grpId="0" build="p"/>
          <p:bldP spid="9" grpId="0"/>
          <p:bldP spid="10" grpId="0"/>
          <p:bldP spid="11" grpId="0"/>
          <p:bldP spid="1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1917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0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1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</p:childTnLst>
            </p:cTn>
          </p:par>
        </p:tnLst>
      </p:timing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35</Words>
  <Application>Microsoft Office PowerPoint</Application>
  <PresentationFormat>宽屏</PresentationFormat>
  <Paragraphs>5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HP</dc:creator>
  <cp:lastModifiedBy>yugaohe@163.com</cp:lastModifiedBy>
  <cp:revision>9</cp:revision>
  <dcterms:created xsi:type="dcterms:W3CDTF">2019-03-09T02:20:25Z</dcterms:created>
  <dcterms:modified xsi:type="dcterms:W3CDTF">2019-06-12T13:08:11Z</dcterms:modified>
</cp:coreProperties>
</file>

<file path=docProps/thumbnail.jpeg>
</file>